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83" r:id="rId3"/>
    <p:sldMasterId id="2147483795" r:id="rId4"/>
    <p:sldMasterId id="2147483807" r:id="rId5"/>
    <p:sldMasterId id="2147483819" r:id="rId6"/>
    <p:sldMasterId id="2147483831" r:id="rId7"/>
    <p:sldMasterId id="2147483843" r:id="rId8"/>
    <p:sldMasterId id="2147483954" r:id="rId9"/>
    <p:sldMasterId id="2147484076" r:id="rId10"/>
    <p:sldMasterId id="2147484088" r:id="rId11"/>
    <p:sldMasterId id="2147484232" r:id="rId12"/>
    <p:sldMasterId id="2147484244" r:id="rId13"/>
    <p:sldMasterId id="2147484256" r:id="rId14"/>
    <p:sldMasterId id="2147484268" r:id="rId15"/>
  </p:sldMasterIdLst>
  <p:notesMasterIdLst>
    <p:notesMasterId r:id="rId130"/>
  </p:notesMasterIdLst>
  <p:handoutMasterIdLst>
    <p:handoutMasterId r:id="rId131"/>
  </p:handoutMasterIdLst>
  <p:sldIdLst>
    <p:sldId id="269" r:id="rId16"/>
    <p:sldId id="303" r:id="rId17"/>
    <p:sldId id="302" r:id="rId18"/>
    <p:sldId id="304" r:id="rId19"/>
    <p:sldId id="305" r:id="rId20"/>
    <p:sldId id="285" r:id="rId21"/>
    <p:sldId id="351" r:id="rId22"/>
    <p:sldId id="445" r:id="rId23"/>
    <p:sldId id="446" r:id="rId24"/>
    <p:sldId id="354" r:id="rId25"/>
    <p:sldId id="355" r:id="rId26"/>
    <p:sldId id="356" r:id="rId27"/>
    <p:sldId id="357" r:id="rId28"/>
    <p:sldId id="358" r:id="rId29"/>
    <p:sldId id="293" r:id="rId30"/>
    <p:sldId id="359" r:id="rId31"/>
    <p:sldId id="360" r:id="rId32"/>
    <p:sldId id="361" r:id="rId33"/>
    <p:sldId id="362" r:id="rId34"/>
    <p:sldId id="363" r:id="rId35"/>
    <p:sldId id="306" r:id="rId36"/>
    <p:sldId id="307" r:id="rId37"/>
    <p:sldId id="308" r:id="rId38"/>
    <p:sldId id="311" r:id="rId39"/>
    <p:sldId id="365" r:id="rId40"/>
    <p:sldId id="403" r:id="rId41"/>
    <p:sldId id="404" r:id="rId42"/>
    <p:sldId id="405" r:id="rId43"/>
    <p:sldId id="406" r:id="rId44"/>
    <p:sldId id="407" r:id="rId45"/>
    <p:sldId id="408" r:id="rId46"/>
    <p:sldId id="409" r:id="rId47"/>
    <p:sldId id="366" r:id="rId48"/>
    <p:sldId id="341" r:id="rId49"/>
    <p:sldId id="258" r:id="rId50"/>
    <p:sldId id="259" r:id="rId51"/>
    <p:sldId id="260" r:id="rId52"/>
    <p:sldId id="294" r:id="rId53"/>
    <p:sldId id="261" r:id="rId54"/>
    <p:sldId id="262" r:id="rId55"/>
    <p:sldId id="263" r:id="rId56"/>
    <p:sldId id="413" r:id="rId57"/>
    <p:sldId id="349" r:id="rId58"/>
    <p:sldId id="367" r:id="rId59"/>
    <p:sldId id="368" r:id="rId60"/>
    <p:sldId id="369" r:id="rId61"/>
    <p:sldId id="370" r:id="rId62"/>
    <p:sldId id="371" r:id="rId63"/>
    <p:sldId id="372" r:id="rId64"/>
    <p:sldId id="373" r:id="rId65"/>
    <p:sldId id="374" r:id="rId66"/>
    <p:sldId id="375" r:id="rId67"/>
    <p:sldId id="376" r:id="rId68"/>
    <p:sldId id="377" r:id="rId69"/>
    <p:sldId id="447" r:id="rId70"/>
    <p:sldId id="379" r:id="rId71"/>
    <p:sldId id="380" r:id="rId72"/>
    <p:sldId id="381" r:id="rId73"/>
    <p:sldId id="382" r:id="rId74"/>
    <p:sldId id="383" r:id="rId75"/>
    <p:sldId id="384" r:id="rId76"/>
    <p:sldId id="385" r:id="rId77"/>
    <p:sldId id="386" r:id="rId78"/>
    <p:sldId id="387" r:id="rId79"/>
    <p:sldId id="388" r:id="rId80"/>
    <p:sldId id="389" r:id="rId81"/>
    <p:sldId id="390" r:id="rId82"/>
    <p:sldId id="391" r:id="rId83"/>
    <p:sldId id="392" r:id="rId84"/>
    <p:sldId id="393" r:id="rId85"/>
    <p:sldId id="396" r:id="rId86"/>
    <p:sldId id="448" r:id="rId87"/>
    <p:sldId id="449" r:id="rId88"/>
    <p:sldId id="450" r:id="rId89"/>
    <p:sldId id="451" r:id="rId90"/>
    <p:sldId id="452" r:id="rId91"/>
    <p:sldId id="453" r:id="rId92"/>
    <p:sldId id="454" r:id="rId93"/>
    <p:sldId id="455" r:id="rId94"/>
    <p:sldId id="414" r:id="rId95"/>
    <p:sldId id="415" r:id="rId96"/>
    <p:sldId id="416" r:id="rId97"/>
    <p:sldId id="417" r:id="rId98"/>
    <p:sldId id="418" r:id="rId99"/>
    <p:sldId id="419" r:id="rId100"/>
    <p:sldId id="420" r:id="rId101"/>
    <p:sldId id="421" r:id="rId102"/>
    <p:sldId id="422" r:id="rId103"/>
    <p:sldId id="423" r:id="rId104"/>
    <p:sldId id="424" r:id="rId105"/>
    <p:sldId id="425" r:id="rId106"/>
    <p:sldId id="426" r:id="rId107"/>
    <p:sldId id="427" r:id="rId108"/>
    <p:sldId id="428" r:id="rId109"/>
    <p:sldId id="429" r:id="rId110"/>
    <p:sldId id="430" r:id="rId111"/>
    <p:sldId id="431" r:id="rId112"/>
    <p:sldId id="432" r:id="rId113"/>
    <p:sldId id="433" r:id="rId114"/>
    <p:sldId id="434" r:id="rId115"/>
    <p:sldId id="435" r:id="rId116"/>
    <p:sldId id="436" r:id="rId117"/>
    <p:sldId id="437" r:id="rId118"/>
    <p:sldId id="438" r:id="rId119"/>
    <p:sldId id="439" r:id="rId120"/>
    <p:sldId id="300" r:id="rId121"/>
    <p:sldId id="301" r:id="rId122"/>
    <p:sldId id="323" r:id="rId123"/>
    <p:sldId id="456" r:id="rId124"/>
    <p:sldId id="440" r:id="rId125"/>
    <p:sldId id="441" r:id="rId126"/>
    <p:sldId id="442" r:id="rId127"/>
    <p:sldId id="443" r:id="rId128"/>
    <p:sldId id="444" r:id="rId12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7" d="100"/>
          <a:sy n="77" d="100"/>
        </p:scale>
        <p:origin x="-2496" y="-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-210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viewProps" Target="viewProps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26" Type="http://schemas.openxmlformats.org/officeDocument/2006/relationships/slide" Target="slides/slide111.xml"/><Relationship Id="rId13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16" Type="http://schemas.openxmlformats.org/officeDocument/2006/relationships/slide" Target="slides/slide101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11" Type="http://schemas.openxmlformats.org/officeDocument/2006/relationships/slide" Target="slides/slide96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3F504AE-D80E-4ED9-8AAF-1742051DE747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8030806-CF70-4A2C-A9F2-9048D6F825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407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5FDF17A-C95D-4DF6-9BE3-43B433EB18AA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9D2A5D6-81BE-4634-BC52-3FF6066BAA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219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79DF2E-E3C5-40CE-B21C-0F680B3ECC1E}" type="slidenum">
              <a:rPr lang="it-IT" smtClean="0"/>
              <a:pPr eaLnBrk="1" hangingPunct="1"/>
              <a:t>26</a:t>
            </a:fld>
            <a:endParaRPr lang="it-IT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FBC047-529D-475F-BE3F-F0537A4FD93D}" type="slidenum">
              <a:rPr lang="it-IT" smtClean="0"/>
              <a:pPr eaLnBrk="1" hangingPunct="1"/>
              <a:t>27</a:t>
            </a:fld>
            <a:endParaRPr lang="it-IT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9FB37-C4E8-47EB-A8D3-7838B71908D9}" type="slidenum">
              <a:rPr lang="it-IT" smtClean="0"/>
              <a:pPr eaLnBrk="1" hangingPunct="1"/>
              <a:t>28</a:t>
            </a:fld>
            <a:endParaRPr lang="it-IT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3D49BE-A440-4DF3-BD09-2D8F048B3314}" type="slidenum">
              <a:rPr lang="it-IT" smtClean="0"/>
              <a:pPr eaLnBrk="1" hangingPunct="1"/>
              <a:t>29</a:t>
            </a:fld>
            <a:endParaRPr lang="it-IT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9B0E78-A398-4467-A5CA-1B163815A866}" type="slidenum">
              <a:rPr lang="it-IT" smtClean="0"/>
              <a:pPr eaLnBrk="1" hangingPunct="1"/>
              <a:t>30</a:t>
            </a:fld>
            <a:endParaRPr lang="it-IT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0B8879-48C2-40E7-A7FD-0ABEB406C299}" type="slidenum">
              <a:rPr lang="it-IT" smtClean="0"/>
              <a:pPr eaLnBrk="1" hangingPunct="1"/>
              <a:t>31</a:t>
            </a:fld>
            <a:endParaRPr lang="it-IT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64F784-AA3C-47F5-8255-552D3B5F1DE1}" type="slidenum">
              <a:rPr lang="it-IT" smtClean="0"/>
              <a:pPr eaLnBrk="1" hangingPunct="1"/>
              <a:t>32</a:t>
            </a:fld>
            <a:endParaRPr lang="it-IT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112662-7381-44FD-B9A1-7B67A42A6FF8}" type="slidenum">
              <a:rPr lang="it-IT" smtClean="0">
                <a:latin typeface="Times" pitchFamily="18" charset="0"/>
              </a:rPr>
              <a:pPr eaLnBrk="1" hangingPunct="1"/>
              <a:t>48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00869-A1D0-475A-BC0C-BF7A357F5E6F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35DF5-16F5-4663-94A0-87FB53D7BF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27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DA9CD-A890-4C4C-B2A6-FCF33E31EF69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CEA7-516C-4D8D-8BEB-BB34F791CD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44606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176FB-DADD-4AA3-8D87-A5CD94635584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80E9D-D7AE-4FD4-9984-495B9EB051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0008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90B86-98F7-44EC-8E9C-9880BC5D9DAC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9B248-85B9-425E-B556-B31EB3399F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3854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36B85-FB9F-42E7-A993-C2EB3511CD94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A3FEA-F456-43A8-87DD-E52AA0C302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7808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B1E69-034D-478A-96E4-ED458AF8871C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BCD2A-46F4-4698-92A5-D200A83197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1059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222E1-00C0-4B57-9C5F-833FFADC80CD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6FE7-EB6F-4A98-A24C-95B7CB24C8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3458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14F67-034E-44EB-AF31-41A8C1E870C2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89AA1-0E30-4955-B9D8-57AFBE220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8267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A766F-1C23-47CB-9204-857ABA9EC7C5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72AD8-404F-40FD-A3A6-12F0C9BC8E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9928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72067-7FC2-4CDD-BD20-1B034387D22B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36C4C-517E-4C01-A747-440F71C13C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8256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9B4FA-6E49-4DD1-B278-93C3C045DB0D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F814D-BD01-4CDA-9E38-E7D63F8162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3386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AB439-1C6F-4EA9-ABCA-DDD3403366E9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0A1AA-39B1-43EB-AA0C-DE96C7CCA0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96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AD1E-9D85-4D9A-B88F-41E28F1AF854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56B1F-3CDD-4628-B85F-4A4C82FB91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9405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3E91A-C24E-4FC2-BE10-52DE317BDFB3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62A25-6DBA-4823-8177-DF5897CDEE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9498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6847C-2E89-485B-AEF7-8C6EAF5E9679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B38E2-3E8B-4EF0-9158-6A60A3E8B9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1418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E7649-0D9F-4FED-9676-CD989AD8492A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16AC7-FA5F-4A6F-BF40-9833078F40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8884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DD920-69B1-4FD7-9B5C-DA509ABCF44E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C4763-57D5-488A-83D2-1B49A9B33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6751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D5AF3-CFEB-4318-A69A-EB4A64719DF3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B8D1E-DD06-4CE8-97BD-A98C9EB553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7586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844A7-BA7E-4A16-B88D-5D3ED5CC0832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2610A-EF66-49E3-9F17-1074E246C2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9308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B0B0-2874-49B1-8718-76499471C3A0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A83B0-A22D-43D3-BA64-72109ECB0C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9671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35395-FD2D-4BA5-B15B-7DE7B70F098B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F5352-5AA6-4457-AFF6-BC91B39268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8669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DBD2B-3731-4E28-97AC-8C92F22B4F05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27EF8-806A-4EBF-A1FA-B7D009F0A3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7856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41E47-BADA-417B-B926-E8BD43BB459C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93913-111A-426B-B39C-1317F144F2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56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FF853-BD43-4A1D-A7F4-ECC4A977E9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743601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326A7-6EE9-43AB-864B-E7C55AA18858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4B434-F994-4F8C-9A22-25DA6DE779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9151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72EC3-D9CE-45F9-AA48-1599FC898053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4054F-D212-45FD-A70D-FD65E606C3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7958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10848"/>
      </p:ext>
    </p:extLst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84584"/>
      </p:ext>
    </p:extLst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8756"/>
      </p:ext>
    </p:extLst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77354"/>
      </p:ext>
    </p:extLst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657"/>
      </p:ext>
    </p:extLst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415"/>
      </p:ext>
    </p:extLst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52909"/>
      </p:ext>
    </p:extLst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49708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60329-E5E4-4872-BD71-E6BEDF274B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466786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55217"/>
      </p:ext>
    </p:extLst>
  </p:cSld>
  <p:clrMapOvr>
    <a:masterClrMapping/>
  </p:clrMapOvr>
  <p:transition spd="med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37543"/>
      </p:ext>
    </p:extLst>
  </p:cSld>
  <p:clrMapOvr>
    <a:masterClrMapping/>
  </p:clrMapOvr>
  <p:transition spd="med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00558"/>
      </p:ext>
    </p:extLst>
  </p:cSld>
  <p:clrMapOvr>
    <a:masterClrMapping/>
  </p:clrMapOvr>
  <p:transition spd="med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82869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38598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38073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4375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27632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99998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1885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6E325-E267-4722-9328-DD86E704E4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893936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98543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45183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74116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50303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294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747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278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740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138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6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F1DC8-6437-42EB-8E12-2647B5A078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330553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052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756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601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788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642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3A842-4967-41B6-9A7C-6A42D97E6A3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76782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6F52-1709-43A9-9AA6-99B8620B2E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49379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5826-D938-4802-95F9-A8A6516174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06126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2054-264F-41B9-B5F9-2CBE9BC2F36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70186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31345-195D-4EB9-AAD4-EB0001AE52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86065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70E3A-1287-4DC1-88D4-D68C349030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857775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CF3A-C58A-4FA8-A65E-385EB951521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78530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E6CF6-E19F-45D7-958E-4A418DFC47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70211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C5E0E-49F5-4567-B091-A6E4F09F7F2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91304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23787-D4CD-4555-AD9D-4D3E2BF4D8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0939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E3E2-E74F-444F-8A63-DF59407FAA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55242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96444-5130-4032-8A1F-1BE0953A8FB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23869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875C1-C399-4257-8980-068279D1A5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688231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B8654-519F-41D5-B820-EB6223BB00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416577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AE1D6-CEEE-426E-AFCE-1AE281DF7F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975245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D9AD1-661B-4F44-860A-7431D71B4B6C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9CDE1-DE8A-4CED-B0DE-268B1F9E75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895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337A8-1E7E-4920-B07D-3801403498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4165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A41F7-5ECD-4C95-9268-DC48090125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26481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4C7B9-3D89-4A01-A5A8-FEE9BD1E06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828984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264F-1E80-4890-AD31-D9AD2139E87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3436519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7301C-7F7A-497B-A67E-5584AE6BF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4732602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D313-BEDA-4F36-BC47-1E25985B48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8255368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7D33B-A6F7-4D9F-B07C-CEF5753DEB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85882802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443F-3AAB-4B17-B6E5-9494BCF885E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8211130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B516C-B248-4FCE-A22C-08475B120A0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46309663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F3287-9B8E-46A9-9374-A64E5330F1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19942921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7B0A-96BC-4E73-8A3C-F2D2AEFE8482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B7273-EE16-4CB1-9752-8EA1AEDDA9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594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E3988-76F6-4E9E-AA44-964870AC8D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1157793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27686-22E2-41A3-B877-9E56E39A147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57922053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6CF77-EEBF-44BE-B353-0BCBC301C03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57799763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58BFA-2340-4CC4-8DD5-D57668BC79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7614276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87F78-8041-403D-9D17-23157E9798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812827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C03FE-AC01-484E-80C1-84C8E89B05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998949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9D118-83A4-4993-B305-4318BCDC68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51369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4862F-34B7-4198-9D31-E543F37449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504300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52F95-1634-4C92-A62B-4DEB0C9009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919233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D4D8A-9F26-459A-B1ED-E291D41E84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47984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DD702-B78E-4F98-9B12-FB59E7438E24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6652B-8136-4E9E-AB74-41B8A37EE5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74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B5F93-A42A-4A7F-9A7C-079F1D1FA9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975702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412E7-033F-4698-B59C-6F4D9FE57B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156245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89BDD-110B-4CF1-ABFD-D9743F132A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365160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7C8A-3D29-4FE3-960E-831E7BB18F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635115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AD510-AEB8-4BF7-8F0A-17436C9A44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509474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463C-34E2-43C0-91CD-F53476B41B75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9C931-F8CF-4CEC-840F-AB894AC802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084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516C6-DCE7-4AAD-86FA-0307A3ABC017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AE9BA-00D8-463D-94FF-07A2132248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404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EFFF3-D52F-4F33-BE62-2A1FE542F86D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5B2A9-2F8F-491B-8165-3C6E324758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844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D710-203B-48F0-9914-34ADB70EEF4A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86BE6-9C71-4C15-A8A9-79FBC36984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608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611E0-230B-4335-BAEE-F52C3BDF1EDB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A0594-4A6E-435D-ADF9-55DC37B55E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879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CD081-F2ED-4C1C-8223-FC9DF4DD8C68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D89FE-FA45-487B-BF61-F8F0C1528C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9648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C9571-2429-4727-8760-455DDF2BEEAF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C690-F4A3-4B72-B0A3-CC0B245639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423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D7D5F-EB89-46AC-86CD-9444D3EB6A03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60102-DF1D-4794-9AD5-6D67590E9A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7718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AC076-F423-43BD-B92D-DE979E1ABEAF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83934-5BBF-4C6C-AB04-C6F118209D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380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48DF7-410D-413D-8C25-AA83AE9D2E0A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27A22-E3AA-4B5B-A99C-6EE31E24F4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721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81132-883F-47B2-B606-2554180CBEFC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75594-5971-45FC-8A6E-503C9F3B5A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846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B13AD-4A49-4C00-AE1F-7575723248CA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F056-B775-44EF-8E50-ECB2EA0423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629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7DC03-59DC-4E5C-BA5B-DC5B6030BF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39056863"/>
      </p:ext>
    </p:extLst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94847-4D56-4DB5-BC8C-F22904AA425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18667140"/>
      </p:ext>
    </p:extLst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64E47-8D92-474D-898F-1F0159B8677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64325437"/>
      </p:ext>
    </p:extLst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3F226-FA83-4708-AB7B-15FE2AD02C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84774870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AFAF-DE72-4689-962C-BB3997A9E78E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4CF8B-71E7-4C5D-A29D-964C212EA1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2982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5070E-E395-4092-9A45-B0AC48FC6EA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11281973"/>
      </p:ext>
    </p:extLst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53A8A-3077-43EC-9520-B7641F85E6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89775534"/>
      </p:ext>
    </p:extLst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C8E7-54D9-4925-BA1F-F59458C8D03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84243074"/>
      </p:ext>
    </p:extLst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801D4-51B0-4069-9D39-728FA4FE23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04228085"/>
      </p:ext>
    </p:extLst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6A6AB-B5AC-4799-BC53-F554DD14AC9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61019570"/>
      </p:ext>
    </p:extLst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B3AF7-B69F-40D3-8FD5-0339B03A4E7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8482500"/>
      </p:ext>
    </p:extLst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3F559-1624-467F-8867-F8CBDD6F90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47997174"/>
      </p:ext>
    </p:extLst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E9CB4-CBA2-4A50-B4E9-A2CDD511B5BD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99B0-6616-4CD0-B605-0BFEFE7F85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870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2BC0C-681A-4E8C-ACA7-98C00AC071BA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11C98-2FA9-4F4F-8FED-A0A4BDB047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3004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C9583-62B9-4471-BA54-BBDFBCA30C20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0F7D-914D-4A88-B4B2-9EC46B05D3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517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92D2E-8FC6-4597-B404-0CF47F1C2E5D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B0091-B6C5-48E6-8D0E-8413EC1B78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973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6899-B7F8-4D6E-A9AC-2AFA10F188B2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53AF-6AA6-4DB9-8528-3EE26263D6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1275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E9DEE-A795-4DB0-B4A9-018B018FA4CC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6C52C-5440-49A0-8903-3273A35A1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0253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78CDD-39FB-4CA4-A4B3-7E2347659B8B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1D242-B99C-4D77-A3E4-3140E96E9D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9723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0E774-1BEB-43EA-806F-C1646F6B2C5A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8247B-7A3B-460C-A202-D31F463FEA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945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7BCBD-5288-4298-944B-5AC7709E121D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42FEE-F38F-4732-A594-E978D98D58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451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E295B-18B1-421E-B072-78EAE3B9C073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07CC-F2BF-4A87-9372-A1CD863EF3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841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7843A-BD0E-4F43-A297-160AEA8B66A9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2FE1B-8C9A-4955-8B9C-C8405B1A84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2547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86EF1-3EC6-46DF-AAD3-46461A2056D5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8DD-BA02-4B38-98AE-BF22ACDFB8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1874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2C923-D8C6-4A59-9CDA-A297D38EEC4E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3337-9040-440B-89F1-C15D5FB4AD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0285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F19DE-2FB7-42E8-AB27-798B18551801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1BAD2-38DE-4FFC-91AD-4B3DC7EF26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59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EEC7E-80ED-4A1A-BFD6-6A6936FD7967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CD249-D6CC-43E7-A4E7-6013567029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1573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A155B-5FA4-4529-9FC9-902A37F292FE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40C9-9F6C-41D1-8BC3-F5F0EA44DE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1367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9A13-EBF4-418A-A0E3-A3E7F3D16070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9CC5-DD86-4F50-A138-0A0495BCB7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3222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025F3-3CA6-433A-B982-6EA6A12BF457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8644C-1613-41A3-AD77-C249F92C70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7954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12FBC-8EC9-4742-BB5A-9CE9C0718B53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1B89-7E3F-4DE1-B304-1ABCA60CD4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3117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86AEC-EC73-4437-9A93-BAAB25E4D6F2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DC88-FEA8-404A-B691-6D590CC08D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1579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BD42-8906-4E43-AA1A-FE2C9BFC2AEC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1B9A5-3CC9-4CDC-9F08-3B4D188302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0348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D53E-A00B-4838-B7CF-57D49DE94D2B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D7C47-AF5F-415E-AD93-1CD7074E9F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1635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CED36-DB3A-4457-A163-8E0BCA45F48D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5893-78DB-4C74-AB22-B6E1F49D42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3418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89EB4-B984-47AD-9163-DE0095DB6AB6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D9F71-BC90-4F5D-A135-EEF0D5A516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6985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5D3C3-9DF8-4081-904B-8CA506BCCE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038865"/>
      </p:ext>
    </p:extLst>
  </p:cSld>
  <p:clrMapOvr>
    <a:masterClrMapping/>
  </p:clrMapOvr>
  <p:transition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225FC-2C97-46C3-9CBC-FAB450BA39B8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A03C7-EC42-4529-8B00-0550D13206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4549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73010-DFFB-4249-81B9-2CA194FBB7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676099"/>
      </p:ext>
    </p:extLst>
  </p:cSld>
  <p:clrMapOvr>
    <a:masterClrMapping/>
  </p:clrMapOvr>
  <p:transition advTm="10000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53F6D-B3F9-45B1-BC82-FAB21E9D31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868958"/>
      </p:ext>
    </p:extLst>
  </p:cSld>
  <p:clrMapOvr>
    <a:masterClrMapping/>
  </p:clrMapOvr>
  <p:transition advTm="10000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9F8A3-556D-44CE-978F-D9F773B65B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620186"/>
      </p:ext>
    </p:extLst>
  </p:cSld>
  <p:clrMapOvr>
    <a:masterClrMapping/>
  </p:clrMapOvr>
  <p:transition advTm="10000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F2D61-7318-4FDA-855C-3C4DE87AC9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97292"/>
      </p:ext>
    </p:extLst>
  </p:cSld>
  <p:clrMapOvr>
    <a:masterClrMapping/>
  </p:clrMapOvr>
  <p:transition advTm="10000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9B7A5-DBC1-4F96-A932-304BE84A64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006656"/>
      </p:ext>
    </p:extLst>
  </p:cSld>
  <p:clrMapOvr>
    <a:masterClrMapping/>
  </p:clrMapOvr>
  <p:transition advTm="10000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0F77C-F690-4D2A-AA92-C578F7A036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684938"/>
      </p:ext>
    </p:extLst>
  </p:cSld>
  <p:clrMapOvr>
    <a:masterClrMapping/>
  </p:clrMapOvr>
  <p:transition advTm="10000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0D1B3-D920-404C-94BA-7BC2A62F1D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637225"/>
      </p:ext>
    </p:extLst>
  </p:cSld>
  <p:clrMapOvr>
    <a:masterClrMapping/>
  </p:clrMapOvr>
  <p:transition advTm="10000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7652A-3E75-44B1-A653-6256DE71CB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218118"/>
      </p:ext>
    </p:extLst>
  </p:cSld>
  <p:clrMapOvr>
    <a:masterClrMapping/>
  </p:clrMapOvr>
  <p:transition advTm="10000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57EED-C82E-432E-B2EC-E5878A7634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531322"/>
      </p:ext>
    </p:extLst>
  </p:cSld>
  <p:clrMapOvr>
    <a:masterClrMapping/>
  </p:clrMapOvr>
  <p:transition advTm="10000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25D00-652D-4ED5-A668-E201C0C8D3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537983"/>
      </p:ext>
    </p:extLst>
  </p:cSld>
  <p:clrMapOvr>
    <a:masterClrMapping/>
  </p:clrMapOvr>
  <p:transition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B69388-752D-4738-841D-5941BF921D49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ACEF42-EF18-4515-8EB2-D68C8666B4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D1E2BE9-3B7E-49F8-8A22-5D42A86E5339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9F08A12-D3D9-4348-8D96-992229DA06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8DD057E-EF89-44DD-BD25-32D2A4F82968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DB1AA91-9F50-4655-B600-520A7D8FB3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4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9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6E08AE3-734A-4B55-A340-4E55CA351C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4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0FE85B56-FF97-45B8-89A2-C4B9309453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CDD63BD0-7544-4395-A37D-F82B417843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59CDB88-719B-43BE-8857-246463B049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15CC76-9A68-4393-AB6B-FBB52064752A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5221AB-D500-4430-8473-2E0BDB00B9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C1FA315-4B82-48A2-9F8B-02C7AD5AC1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7E136B7-E5D5-49CA-818B-58E724246DCB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77B3638-EFF0-4E5E-8759-9D1514FA9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310227A-D96E-4939-B063-F24B8661B856}" type="datetimeFigureOut">
              <a:rPr lang="it-IT"/>
              <a:pPr>
                <a:defRPr/>
              </a:pPr>
              <a:t>22/10/2014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1CC68EB-0CE7-4D1E-B272-DF49808E11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47165FC1-05B1-4DD8-9326-251297792E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transition advTm="10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6.xml"/><Relationship Id="rId4" Type="http://schemas.openxmlformats.org/officeDocument/2006/relationships/slide" Target="slide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17.xml"/><Relationship Id="rId1" Type="http://schemas.openxmlformats.org/officeDocument/2006/relationships/themeOverride" Target="../theme/themeOverride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17.xml"/><Relationship Id="rId1" Type="http://schemas.openxmlformats.org/officeDocument/2006/relationships/themeOverride" Target="../theme/themeOverride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17.xml"/><Relationship Id="rId1" Type="http://schemas.openxmlformats.org/officeDocument/2006/relationships/themeOverride" Target="../theme/themeOverr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9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9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ASTOR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r="4443"/>
          <a:stretch>
            <a:fillRect/>
          </a:stretch>
        </p:blipFill>
        <p:spPr bwMode="auto">
          <a:xfrm>
            <a:off x="5143500" y="0"/>
            <a:ext cx="439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072063" y="4214813"/>
            <a:ext cx="3929062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Festa di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Sant’</a:t>
            </a:r>
            <a:r>
              <a:rPr lang="it-IT" sz="4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Allucio</a:t>
            </a:r>
            <a:endParaRPr lang="it-IT" sz="4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di Pescia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86375" y="2286000"/>
            <a:ext cx="350043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26 </a:t>
            </a:r>
            <a:r>
              <a:rPr lang="it-IT" sz="48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ottobre </a:t>
            </a:r>
            <a:r>
              <a:rPr lang="it-IT" sz="48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2014</a:t>
            </a:r>
            <a:endParaRPr lang="it-IT" sz="4800" b="1" kern="0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143500" y="0"/>
            <a:ext cx="38576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Parrocchia della CATTEDRALE </a:t>
            </a:r>
          </a:p>
          <a:p>
            <a:pPr algn="ctr"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di Pescia</a:t>
            </a:r>
            <a:endParaRPr lang="it-IT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</a:endParaRPr>
          </a:p>
        </p:txBody>
      </p:sp>
      <p:pic>
        <p:nvPicPr>
          <p:cNvPr id="23558" name="Picture 2" descr="M:\01 Disegni da copiare\Santi\Allucio Stefanelli colo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-17463"/>
            <a:ext cx="471487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1" descr="Pasqua 2007 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-142875"/>
            <a:ext cx="4143375" cy="378618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Gloria,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gloria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cielo a Dio </a:t>
            </a:r>
          </a:p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pace in terra </a:t>
            </a:r>
          </a:p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agli uomini </a:t>
            </a:r>
          </a:p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29188" y="2928938"/>
            <a:ext cx="4214812" cy="3170237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 lodiamo, </a:t>
            </a:r>
          </a:p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 benediciamo, rendiamo grazie per la tua infinita bontà.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CasellaDiTesto 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001000" y="6396038"/>
            <a:ext cx="357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>
                <a:hlinkClick r:id="rId3" action="ppaction://hlinksldjump"/>
              </a:rPr>
              <a:t>R</a:t>
            </a:r>
            <a:endParaRPr lang="it-IT"/>
          </a:p>
        </p:txBody>
      </p:sp>
      <p:sp>
        <p:nvSpPr>
          <p:cNvPr id="124933" name="CasellaDiTesto 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572500" y="6396038"/>
            <a:ext cx="357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>
                <a:hlinkClick r:id="rId4" action="ppaction://hlinksldjump"/>
              </a:rPr>
              <a:t>I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428625"/>
            <a:ext cx="8858250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Signore, il cibo spirituale di cui ci siamo saziati e che alimentò la vita terrena di sant'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comunichi a noi la tua vita immortale. Per Cristo nostro Signore.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Signore sia con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con il tuo spirito.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Dio nostro Padre, che ci ha riuniti per celebrare oggi la festa di sant’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vi benedica e vi protegga, e vi confermi nella sua pace. 		          	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Cristo Signore, che ha manifestato in sant’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forza rinnovatrice della Pasqua, vi renda autentici testimoni del suo Vangelo.  			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 Spirito Santo, che in sant’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ci ha offerto un segno di solidarietà fraterna, vi renda capaci di attuare una vera comunione di fede e di amore nella sua Chiesa.		       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			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la benedizione di Dio onnipotente, Padre e Figlio e Spirito Santo, discenda su di voi, e con voi rimanga sempre.  	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nome del Signore andate in pace.           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Rendiamo grazie a Dio.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 descr="N:\05 Fotografie\Cattedrale\Toscana in fiore\Toscana in fiore 2008 033.jpg"/>
          <p:cNvPicPr>
            <a:picLocks noChangeAspect="1" noChangeArrowheads="1"/>
          </p:cNvPicPr>
          <p:nvPr/>
        </p:nvPicPr>
        <p:blipFill>
          <a:blip r:embed="rId2" cstate="email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8608447" cy="55399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</a:rPr>
              <a:t>Ciao a tutti</a:t>
            </a:r>
          </a:p>
          <a:p>
            <a:pPr algn="ctr" eaLnBrk="0" hangingPunct="0">
              <a:defRPr/>
            </a:pPr>
            <a:endParaRPr lang="it-IT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</a:endParaRP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</a:rPr>
              <a:t>e</a:t>
            </a:r>
          </a:p>
          <a:p>
            <a:pPr algn="ctr" eaLnBrk="0" hangingPunct="0">
              <a:defRPr/>
            </a:pPr>
            <a:endParaRPr lang="it-IT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</a:endParaRPr>
          </a:p>
          <a:p>
            <a:pPr algn="ctr" eaLnBrk="0" hangingPunct="0">
              <a:defRPr/>
            </a:pPr>
            <a:r>
              <a:rPr lang="it-IT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</a:rPr>
              <a:t>Buona Domenica</a:t>
            </a:r>
          </a:p>
        </p:txBody>
      </p:sp>
    </p:spTree>
    <p:extLst>
      <p:ext uri="{BB962C8B-B14F-4D97-AF65-F5344CB8AC3E}">
        <p14:creationId xmlns:p14="http://schemas.microsoft.com/office/powerpoint/2010/main" val="41700687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1" descr="Pasqua 2007 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14938" y="3143250"/>
            <a:ext cx="3500437" cy="19383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Signore Dio, Agnello di Dio,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14438" y="5534025"/>
            <a:ext cx="6215062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abbi pietà,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pietà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 noi, </a:t>
            </a:r>
          </a:p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pietà di noi.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6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85750"/>
            <a:ext cx="771525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250825" y="115888"/>
            <a:ext cx="8642350" cy="6481762"/>
          </a:xfrm>
          <a:prstGeom prst="rect">
            <a:avLst/>
          </a:prstGeom>
        </p:spPr>
        <p:txBody>
          <a:bodyPr wrap="none" fromWordArt="1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115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odchiangUPC"/>
              </a:rPr>
              <a:t>NON SO</a:t>
            </a:r>
          </a:p>
          <a:p>
            <a:pPr algn="ctr" eaLnBrk="0" hangingPunct="0">
              <a:defRPr/>
            </a:pPr>
            <a:r>
              <a:rPr lang="it-IT" sz="115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odchiangUPC"/>
              </a:rPr>
              <a:t>PROPRIO</a:t>
            </a:r>
          </a:p>
          <a:p>
            <a:pPr algn="ctr" eaLnBrk="0" hangingPunct="0">
              <a:defRPr/>
            </a:pPr>
            <a:r>
              <a:rPr lang="it-IT" sz="115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odchiangUPC"/>
              </a:rPr>
              <a:t>COME FAR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428625" y="428625"/>
            <a:ext cx="82867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4400" b="1">
                <a:latin typeface="Comic Sans MS" pitchFamily="66" charset="0"/>
              </a:rPr>
              <a:t>Non so proprio come far </a:t>
            </a:r>
          </a:p>
          <a:p>
            <a:pPr eaLnBrk="1" hangingPunct="1"/>
            <a:r>
              <a:rPr lang="it-IT" sz="4400" b="1">
                <a:latin typeface="Comic Sans MS" pitchFamily="66" charset="0"/>
              </a:rPr>
              <a:t>per ringraziare il mio Signor; </a:t>
            </a:r>
          </a:p>
          <a:p>
            <a:pPr eaLnBrk="1" hangingPunct="1"/>
            <a:r>
              <a:rPr lang="it-IT" sz="4400" b="1">
                <a:latin typeface="Comic Sans MS" pitchFamily="66" charset="0"/>
              </a:rPr>
              <a:t>mi ha dato i cieli da guardar </a:t>
            </a:r>
          </a:p>
          <a:p>
            <a:pPr eaLnBrk="1" hangingPunct="1"/>
            <a:r>
              <a:rPr lang="it-IT" sz="4400" b="1">
                <a:latin typeface="Comic Sans MS" pitchFamily="66" charset="0"/>
              </a:rPr>
              <a:t>e tanta gioia dentro il cuor.</a:t>
            </a:r>
          </a:p>
        </p:txBody>
      </p:sp>
      <p:pic>
        <p:nvPicPr>
          <p:cNvPr id="130051" name="Immagin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429000"/>
            <a:ext cx="67008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214313" y="620713"/>
            <a:ext cx="87503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4000" b="1">
                <a:latin typeface="Comic Sans MS" pitchFamily="66" charset="0"/>
              </a:rPr>
              <a:t>Lui ci ha dato i cieli da guardar,</a:t>
            </a:r>
            <a:br>
              <a:rPr lang="it-IT" sz="4000" b="1">
                <a:latin typeface="Comic Sans MS" pitchFamily="66" charset="0"/>
              </a:rPr>
            </a:br>
            <a:r>
              <a:rPr lang="it-IT" sz="4000" b="1">
                <a:latin typeface="Comic Sans MS" pitchFamily="66" charset="0"/>
              </a:rPr>
              <a:t>lui ci ha dato la bocca per cantar, lui ci ha dato il mondo per amar, </a:t>
            </a:r>
          </a:p>
          <a:p>
            <a:pPr eaLnBrk="1" hangingPunct="1"/>
            <a:r>
              <a:rPr lang="it-IT" sz="4000" b="1">
                <a:latin typeface="Comic Sans MS" pitchFamily="66" charset="0"/>
              </a:rPr>
              <a:t>e tanta gioia dentro il cuor </a:t>
            </a:r>
            <a:br>
              <a:rPr lang="it-IT" sz="4000" b="1">
                <a:latin typeface="Comic Sans MS" pitchFamily="66" charset="0"/>
              </a:rPr>
            </a:br>
            <a:r>
              <a:rPr lang="it-IT" sz="4000" b="1">
                <a:latin typeface="Comic Sans MS" pitchFamily="66" charset="0"/>
              </a:rPr>
              <a:t>e tanta gioia dentro il cuor</a:t>
            </a:r>
            <a:r>
              <a:rPr lang="it-IT" sz="4000" b="1" i="1">
                <a:latin typeface="Comic Sans MS" pitchFamily="66" charset="0"/>
              </a:rPr>
              <a:t>.</a:t>
            </a:r>
          </a:p>
        </p:txBody>
      </p:sp>
      <p:pic>
        <p:nvPicPr>
          <p:cNvPr id="131075" name="Picture 3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811588"/>
            <a:ext cx="61436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2"/>
          <p:cNvSpPr txBox="1">
            <a:spLocks noChangeArrowheads="1"/>
          </p:cNvSpPr>
          <p:nvPr/>
        </p:nvSpPr>
        <p:spPr bwMode="auto">
          <a:xfrm>
            <a:off x="0" y="428625"/>
            <a:ext cx="9144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5400" b="1">
                <a:latin typeface="Comic Sans MS" pitchFamily="66" charset="0"/>
              </a:rPr>
              <a:t>Si è curvato su di me </a:t>
            </a:r>
          </a:p>
          <a:p>
            <a:pPr eaLnBrk="1" hangingPunct="1"/>
            <a:r>
              <a:rPr lang="it-IT" sz="5400" b="1">
                <a:latin typeface="Comic Sans MS" pitchFamily="66" charset="0"/>
              </a:rPr>
              <a:t>ed è disceso giù dal ciel, </a:t>
            </a:r>
          </a:p>
          <a:p>
            <a:pPr eaLnBrk="1" hangingPunct="1"/>
            <a:r>
              <a:rPr lang="it-IT" sz="5400" b="1">
                <a:latin typeface="Comic Sans MS" pitchFamily="66" charset="0"/>
              </a:rPr>
              <a:t>per abitare in mezzo a noi </a:t>
            </a:r>
          </a:p>
          <a:p>
            <a:pPr eaLnBrk="1" hangingPunct="1"/>
            <a:r>
              <a:rPr lang="it-IT" sz="5400" b="1">
                <a:latin typeface="Comic Sans MS" pitchFamily="66" charset="0"/>
              </a:rPr>
              <a:t>e per salvare tutti noi.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214313" y="620713"/>
            <a:ext cx="87503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4000" b="1">
                <a:latin typeface="Comic Sans MS" pitchFamily="66" charset="0"/>
              </a:rPr>
              <a:t>Lui ci ha dato i cieli da guardar,</a:t>
            </a:r>
            <a:br>
              <a:rPr lang="it-IT" sz="4000" b="1">
                <a:latin typeface="Comic Sans MS" pitchFamily="66" charset="0"/>
              </a:rPr>
            </a:br>
            <a:r>
              <a:rPr lang="it-IT" sz="4000" b="1">
                <a:latin typeface="Comic Sans MS" pitchFamily="66" charset="0"/>
              </a:rPr>
              <a:t>lui ci ha dato la bocca per cantar, lui ci ha dato il mondo per amar, </a:t>
            </a:r>
          </a:p>
          <a:p>
            <a:pPr eaLnBrk="1" hangingPunct="1"/>
            <a:r>
              <a:rPr lang="it-IT" sz="4000" b="1">
                <a:latin typeface="Comic Sans MS" pitchFamily="66" charset="0"/>
              </a:rPr>
              <a:t>e tanta gioia dentro il cuor</a:t>
            </a:r>
          </a:p>
          <a:p>
            <a:pPr eaLnBrk="1" hangingPunct="1"/>
            <a:r>
              <a:rPr lang="it-IT" sz="4000" b="1">
                <a:latin typeface="Comic Sans MS" pitchFamily="66" charset="0"/>
              </a:rPr>
              <a:t>e tanta gioia dentro il cuor</a:t>
            </a:r>
            <a:r>
              <a:rPr lang="it-IT" sz="4000" b="1" i="1">
                <a:latin typeface="Comic Sans MS" pitchFamily="66" charset="0"/>
              </a:rPr>
              <a:t>.</a:t>
            </a:r>
          </a:p>
        </p:txBody>
      </p:sp>
      <p:pic>
        <p:nvPicPr>
          <p:cNvPr id="133123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3781425"/>
            <a:ext cx="4786312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1" descr="Pasqua 2007 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-142875"/>
            <a:ext cx="4214813" cy="37861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Gloria,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gloria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cielo a Dio </a:t>
            </a:r>
          </a:p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pace in terra </a:t>
            </a:r>
          </a:p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agli uomini </a:t>
            </a:r>
          </a:p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143250"/>
            <a:ext cx="4143375" cy="31702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 adoriamo, </a:t>
            </a:r>
          </a:p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 glorifichiamo, rendiamo grazie per la tua infinita bontà.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magine 1" descr="Pasqua 2007 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500562" cy="563245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 che togli i peccati del mondo, accogli la nostra supplica. Tu che siedi alla destra del Padre, abbi pietà,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pietà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 noi, pietà di noi.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1" descr="Pasqua 2007 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Perché solo tu il Santo, solo il Signore, solo tu l’Altissimo Gesù; con lo Spirito Santo, nella gloria di Dio Padre Onnipotente. Amen.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88" y="0"/>
            <a:ext cx="8786812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Preghiamo.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Dio onnipotente, che hai dato a sant'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la grazia di una carità operosa verso gli infermi; fa' che imitandolo nel servizio dei fratelli possiamo essere annoverati fra gli eletti nel regno dei cieli. Per il nostro Signore Gesù Cristo, tuo Figlio, che è Dio, e vive e regna con te, nell'unità dello Spirito Santo, per tutti i secoli dei secoli.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Amen.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5"/>
          <p:cNvSpPr>
            <a:spLocks noChangeArrowheads="1" noChangeShapeType="1" noTextEdit="1"/>
          </p:cNvSpPr>
          <p:nvPr/>
        </p:nvSpPr>
        <p:spPr bwMode="auto">
          <a:xfrm>
            <a:off x="3857625" y="1214438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8915" name="Picture 2" descr="http://www.donbosco-torino.it/image/07/03/08-S_Giovanni_Evangeli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3054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142875" y="0"/>
            <a:ext cx="88582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>
                <a:latin typeface="Calibri" pitchFamily="34" charset="0"/>
                <a:ea typeface="Times New Roman" pitchFamily="18" charset="0"/>
                <a:cs typeface="Arial" charset="0"/>
              </a:rPr>
              <a:t>Dal libro dell'Esodo</a:t>
            </a:r>
            <a:endParaRPr lang="it-IT" sz="400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it-IT" sz="400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it-IT" sz="4000">
                <a:latin typeface="Calibri" pitchFamily="34" charset="0"/>
                <a:ea typeface="Times New Roman" pitchFamily="18" charset="0"/>
                <a:cs typeface="Arial" charset="0"/>
              </a:rPr>
              <a:t>Così dice il Signore: </a:t>
            </a:r>
          </a:p>
          <a:p>
            <a:pPr algn="just" eaLnBrk="0" hangingPunct="0"/>
            <a:r>
              <a:rPr lang="it-IT" sz="4000">
                <a:latin typeface="Calibri" pitchFamily="34" charset="0"/>
                <a:ea typeface="Times New Roman" pitchFamily="18" charset="0"/>
                <a:cs typeface="Arial" charset="0"/>
              </a:rPr>
              <a:t>«Non molesterai il forestiero né lo opprimerai, perché voi siete stati forestieri in terra d’Egitto. </a:t>
            </a:r>
          </a:p>
        </p:txBody>
      </p:sp>
    </p:spTree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ttangolo 1"/>
          <p:cNvSpPr>
            <a:spLocks noChangeArrowheads="1"/>
          </p:cNvSpPr>
          <p:nvPr/>
        </p:nvSpPr>
        <p:spPr bwMode="auto">
          <a:xfrm>
            <a:off x="285750" y="0"/>
            <a:ext cx="8715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Non maltratterai la vedova o l’orfano. Se tu lo maltratti, quando invocherà da me l’aiuto, io darò ascolto al suo grido, la mia ira si accenderà e vi farò morire di spada: le vostre mogli saranno vedove e i vostri figli orfani.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Se tu presti denaro a qualcuno del mio popolo, all’indigente che sta con te, non ti comporterai con lui da usuraio: voi non dovete imporgli alcun interesse.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http://www.skiforum.it/skiforum/upload/foto/12278-strada-salita-vere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428596" y="2071678"/>
            <a:ext cx="8001056" cy="21621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it-IT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Harlow Solid Italic" pitchFamily="82" charset="0"/>
              </a:rPr>
              <a:t>Camminiamo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Se prendi in pegno il mantello del tuo prossimo, glielo renderai prima del tramonto del sole, perché è la sua sola coperta, è il mantello per la sua pelle; come potrebbe coprirsi dormendo? Altrimenti, quando griderà verso di me, io l’ascolterò, perché io sono pietoso».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algn="r"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N:\09 Presentazioni\Anno A\Qumran\Terrasanta 2007\Terrasanta 2007 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0"/>
            <a:ext cx="87757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 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147763" y="3929063"/>
            <a:ext cx="7353300" cy="25542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0C14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Ti amo, Signore, mia forza, Signore, mia roccia,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0C14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mia fortezza,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0C14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mio liberatore.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57188" y="1785938"/>
            <a:ext cx="5087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</a:rPr>
              <a:t>Ti 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</a:rPr>
              <a:t>Signore, mia forza.</a:t>
            </a:r>
            <a:endParaRPr lang="ca-ES" sz="4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  <p:bldP spid="5124" grpId="0" animBg="1" autoUpdateAnimBg="0"/>
      <p:bldP spid="512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N:\09 Presentazioni\Anno A\Qumran\Terrasanta 2007\Terrasanta 2007 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85750" y="2714625"/>
            <a:ext cx="885825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1CFFFF"/>
                </a:solidFill>
                <a:latin typeface="Comic Sans MS" pitchFamily="66" charset="0"/>
              </a:rPr>
              <a:t>Mio Dio, mia rupe, in cui mi rifugio; mio scudo, mia potente salvezza e mio baluardo.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1CFFFF"/>
                </a:solidFill>
                <a:latin typeface="Comic Sans MS" pitchFamily="66" charset="0"/>
              </a:rPr>
              <a:t>Invoco il Signore, degno di lode,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1CFFFF"/>
                </a:solidFill>
                <a:latin typeface="Comic Sans MS" pitchFamily="66" charset="0"/>
              </a:rPr>
              <a:t>e sarò salvato dai miei nemici. </a:t>
            </a:r>
            <a:endParaRPr lang="ca-ES" sz="4000" b="1" i="1" dirty="0">
              <a:solidFill>
                <a:srgbClr val="73FFF8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8625" y="642938"/>
            <a:ext cx="50879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</a:rPr>
              <a:t>Ti 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</a:rPr>
              <a:t>Signore, mia forza.</a:t>
            </a:r>
            <a:endParaRPr lang="ca-ES" sz="4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utoUpdateAnimBg="0"/>
      <p:bldP spid="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N:\09 Presentazioni\Anno A\Qumran\Terrasanta 2007\Terrasanta 2007 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139825" y="2214563"/>
            <a:ext cx="778986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3554"/>
                </a:solidFill>
                <a:latin typeface="Comic Sans MS" pitchFamily="66" charset="0"/>
              </a:rPr>
              <a:t>Viva il Signore e benedetta la mia roccia, sia esaltato il Dio della mia salvezza.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3554"/>
                </a:solidFill>
                <a:latin typeface="Comic Sans MS" pitchFamily="66" charset="0"/>
              </a:rPr>
              <a:t>Egli concede al suo re grandi vittorie, si mostra fedele al suo consacrato.</a:t>
            </a:r>
            <a:r>
              <a:rPr lang="it-IT" sz="4000" dirty="0">
                <a:solidFill>
                  <a:srgbClr val="FF3554"/>
                </a:solidFill>
                <a:latin typeface="Comic Sans MS" pitchFamily="66" charset="0"/>
              </a:rPr>
              <a:t> </a:t>
            </a:r>
            <a:endParaRPr lang="ca-ES" sz="4000" b="1" i="1" dirty="0">
              <a:solidFill>
                <a:srgbClr val="FF3554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8625" y="642938"/>
            <a:ext cx="50879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</a:rPr>
              <a:t>Ti 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</a:rPr>
              <a:t>Signore, mia forza.</a:t>
            </a:r>
            <a:endParaRPr lang="ca-ES" sz="4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utoUpdateAnimBg="0"/>
      <p:bldP spid="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goc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071563" y="2611438"/>
            <a:ext cx="8072437" cy="424656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Se uno mi ama, osserverà la mia parola, dice il Signore, e il Padre mio lo amerà e noi verremo a lui.</a:t>
            </a:r>
            <a:endParaRPr lang="ca-ES" sz="5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Matteo.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1203" name="Picture 2" descr="C-Index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0"/>
            <a:ext cx="2887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323850" y="4581525"/>
            <a:ext cx="8820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395288" y="4652963"/>
            <a:ext cx="8748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06" name="Text Box 6"/>
          <p:cNvSpPr txBox="1">
            <a:spLocks noChangeArrowheads="1"/>
          </p:cNvSpPr>
          <p:nvPr/>
        </p:nvSpPr>
        <p:spPr bwMode="auto">
          <a:xfrm>
            <a:off x="5724525" y="4221163"/>
            <a:ext cx="3095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900113" y="2924175"/>
            <a:ext cx="741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08" name="Text Box 8"/>
          <p:cNvSpPr txBox="1">
            <a:spLocks noChangeArrowheads="1"/>
          </p:cNvSpPr>
          <p:nvPr/>
        </p:nvSpPr>
        <p:spPr bwMode="auto">
          <a:xfrm>
            <a:off x="611188" y="4508500"/>
            <a:ext cx="806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12" name="Text Box 12"/>
          <p:cNvSpPr txBox="1">
            <a:spLocks noChangeArrowheads="1"/>
          </p:cNvSpPr>
          <p:nvPr/>
        </p:nvSpPr>
        <p:spPr bwMode="auto">
          <a:xfrm>
            <a:off x="4932363" y="476250"/>
            <a:ext cx="42116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14" name="Text Box 14"/>
          <p:cNvSpPr txBox="1">
            <a:spLocks noChangeArrowheads="1"/>
          </p:cNvSpPr>
          <p:nvPr/>
        </p:nvSpPr>
        <p:spPr bwMode="auto">
          <a:xfrm>
            <a:off x="395288" y="1916113"/>
            <a:ext cx="84248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15" name="Text Box 15"/>
          <p:cNvSpPr txBox="1">
            <a:spLocks noChangeArrowheads="1"/>
          </p:cNvSpPr>
          <p:nvPr/>
        </p:nvSpPr>
        <p:spPr bwMode="auto">
          <a:xfrm>
            <a:off x="142875" y="4057650"/>
            <a:ext cx="90011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quel tempo, i farisei, avendo udito che Gesù aveva chiuso la bocca ai sadducèi, si riunirono insieme</a:t>
            </a:r>
          </a:p>
        </p:txBody>
      </p:sp>
      <p:pic>
        <p:nvPicPr>
          <p:cNvPr id="52234" name="Picture 17" descr="FARIS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00025"/>
            <a:ext cx="554355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Text Box 4"/>
          <p:cNvSpPr txBox="1">
            <a:spLocks noChangeArrowheads="1"/>
          </p:cNvSpPr>
          <p:nvPr/>
        </p:nvSpPr>
        <p:spPr bwMode="auto">
          <a:xfrm>
            <a:off x="323850" y="4581525"/>
            <a:ext cx="8820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2021" name="Text Box 5"/>
          <p:cNvSpPr txBox="1">
            <a:spLocks noChangeArrowheads="1"/>
          </p:cNvSpPr>
          <p:nvPr/>
        </p:nvSpPr>
        <p:spPr bwMode="auto">
          <a:xfrm>
            <a:off x="395288" y="4652963"/>
            <a:ext cx="8748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2022" name="Text Box 6"/>
          <p:cNvSpPr txBox="1">
            <a:spLocks noChangeArrowheads="1"/>
          </p:cNvSpPr>
          <p:nvPr/>
        </p:nvSpPr>
        <p:spPr bwMode="auto">
          <a:xfrm>
            <a:off x="5724525" y="4221163"/>
            <a:ext cx="3095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2023" name="Text Box 7"/>
          <p:cNvSpPr txBox="1">
            <a:spLocks noChangeArrowheads="1"/>
          </p:cNvSpPr>
          <p:nvPr/>
        </p:nvSpPr>
        <p:spPr bwMode="auto">
          <a:xfrm>
            <a:off x="900113" y="2924175"/>
            <a:ext cx="741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2024" name="Text Box 8"/>
          <p:cNvSpPr txBox="1">
            <a:spLocks noChangeArrowheads="1"/>
          </p:cNvSpPr>
          <p:nvPr/>
        </p:nvSpPr>
        <p:spPr bwMode="auto">
          <a:xfrm>
            <a:off x="611188" y="4508500"/>
            <a:ext cx="806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2025" name="Text Box 9"/>
          <p:cNvSpPr txBox="1">
            <a:spLocks noChangeArrowheads="1"/>
          </p:cNvSpPr>
          <p:nvPr/>
        </p:nvSpPr>
        <p:spPr bwMode="auto">
          <a:xfrm>
            <a:off x="4932363" y="476250"/>
            <a:ext cx="42116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2026" name="Text Box 10"/>
          <p:cNvSpPr txBox="1">
            <a:spLocks noChangeArrowheads="1"/>
          </p:cNvSpPr>
          <p:nvPr/>
        </p:nvSpPr>
        <p:spPr bwMode="auto">
          <a:xfrm>
            <a:off x="395288" y="1916113"/>
            <a:ext cx="84248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2027" name="Text Box 11"/>
          <p:cNvSpPr txBox="1">
            <a:spLocks noChangeArrowheads="1"/>
          </p:cNvSpPr>
          <p:nvPr/>
        </p:nvSpPr>
        <p:spPr bwMode="auto">
          <a:xfrm>
            <a:off x="214313" y="4643438"/>
            <a:ext cx="87153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uno di loro, un dottore della Legge, lo interrogò per metterlo alla prova:</a:t>
            </a:r>
          </a:p>
        </p:txBody>
      </p:sp>
      <p:pic>
        <p:nvPicPr>
          <p:cNvPr id="53258" name="Picture 13" descr="Gesù, farisei, scri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2400"/>
            <a:ext cx="612140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323850" y="4581525"/>
            <a:ext cx="8820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395288" y="4652963"/>
            <a:ext cx="8748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4854" name="Text Box 6"/>
          <p:cNvSpPr txBox="1">
            <a:spLocks noChangeArrowheads="1"/>
          </p:cNvSpPr>
          <p:nvPr/>
        </p:nvSpPr>
        <p:spPr bwMode="auto">
          <a:xfrm>
            <a:off x="5724525" y="4221163"/>
            <a:ext cx="3095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4855" name="Text Box 7"/>
          <p:cNvSpPr txBox="1">
            <a:spLocks noChangeArrowheads="1"/>
          </p:cNvSpPr>
          <p:nvPr/>
        </p:nvSpPr>
        <p:spPr bwMode="auto">
          <a:xfrm>
            <a:off x="900113" y="2924175"/>
            <a:ext cx="741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4856" name="Text Box 8"/>
          <p:cNvSpPr txBox="1">
            <a:spLocks noChangeArrowheads="1"/>
          </p:cNvSpPr>
          <p:nvPr/>
        </p:nvSpPr>
        <p:spPr bwMode="auto">
          <a:xfrm>
            <a:off x="611188" y="4508500"/>
            <a:ext cx="806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4857" name="Text Box 9"/>
          <p:cNvSpPr txBox="1">
            <a:spLocks noChangeArrowheads="1"/>
          </p:cNvSpPr>
          <p:nvPr/>
        </p:nvSpPr>
        <p:spPr bwMode="auto">
          <a:xfrm>
            <a:off x="4932363" y="476250"/>
            <a:ext cx="42116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4858" name="Text Box 10"/>
          <p:cNvSpPr txBox="1">
            <a:spLocks noChangeArrowheads="1"/>
          </p:cNvSpPr>
          <p:nvPr/>
        </p:nvSpPr>
        <p:spPr bwMode="auto">
          <a:xfrm>
            <a:off x="395288" y="1916113"/>
            <a:ext cx="84248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4859" name="Text Box 11"/>
          <p:cNvSpPr txBox="1">
            <a:spLocks noChangeArrowheads="1"/>
          </p:cNvSpPr>
          <p:nvPr/>
        </p:nvSpPr>
        <p:spPr bwMode="auto">
          <a:xfrm>
            <a:off x="395288" y="4941888"/>
            <a:ext cx="83518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«Maestro, nella Legge, qual è il grande comandamento?». </a:t>
            </a:r>
          </a:p>
        </p:txBody>
      </p:sp>
      <p:pic>
        <p:nvPicPr>
          <p:cNvPr id="54282" name="Picture 12" descr="v02_p19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7638"/>
            <a:ext cx="698500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323850" y="4581525"/>
            <a:ext cx="8820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5877" name="Text Box 5"/>
          <p:cNvSpPr txBox="1">
            <a:spLocks noChangeArrowheads="1"/>
          </p:cNvSpPr>
          <p:nvPr/>
        </p:nvSpPr>
        <p:spPr bwMode="auto">
          <a:xfrm>
            <a:off x="395288" y="4652963"/>
            <a:ext cx="8748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5878" name="Text Box 6"/>
          <p:cNvSpPr txBox="1">
            <a:spLocks noChangeArrowheads="1"/>
          </p:cNvSpPr>
          <p:nvPr/>
        </p:nvSpPr>
        <p:spPr bwMode="auto">
          <a:xfrm>
            <a:off x="5724525" y="4221163"/>
            <a:ext cx="3095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5879" name="Text Box 7"/>
          <p:cNvSpPr txBox="1">
            <a:spLocks noChangeArrowheads="1"/>
          </p:cNvSpPr>
          <p:nvPr/>
        </p:nvSpPr>
        <p:spPr bwMode="auto">
          <a:xfrm>
            <a:off x="900113" y="2924175"/>
            <a:ext cx="741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5880" name="Text Box 8"/>
          <p:cNvSpPr txBox="1">
            <a:spLocks noChangeArrowheads="1"/>
          </p:cNvSpPr>
          <p:nvPr/>
        </p:nvSpPr>
        <p:spPr bwMode="auto">
          <a:xfrm>
            <a:off x="611188" y="4508500"/>
            <a:ext cx="806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5881" name="Text Box 9"/>
          <p:cNvSpPr txBox="1">
            <a:spLocks noChangeArrowheads="1"/>
          </p:cNvSpPr>
          <p:nvPr/>
        </p:nvSpPr>
        <p:spPr bwMode="auto">
          <a:xfrm>
            <a:off x="4932363" y="476250"/>
            <a:ext cx="42116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5883" name="Text Box 11"/>
          <p:cNvSpPr txBox="1">
            <a:spLocks noChangeArrowheads="1"/>
          </p:cNvSpPr>
          <p:nvPr/>
        </p:nvSpPr>
        <p:spPr bwMode="auto">
          <a:xfrm>
            <a:off x="250825" y="0"/>
            <a:ext cx="33845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Gli rispose: «Amerai il Signore tuo Dio con tutto il tuo cuore, con tutta la tua anima e con tutta la tua mente.</a:t>
            </a:r>
          </a:p>
        </p:txBody>
      </p:sp>
      <p:pic>
        <p:nvPicPr>
          <p:cNvPr id="55305" name="Picture 13" descr="05_3ce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0"/>
            <a:ext cx="5203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8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"/>
          <a:stretch>
            <a:fillRect/>
          </a:stretch>
        </p:blipFill>
        <p:spPr bwMode="auto">
          <a:xfrm>
            <a:off x="1500188" y="2143125"/>
            <a:ext cx="607218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214313"/>
            <a:ext cx="87868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Camminiamo sulla strada che han percorso i santi tuoi: tutti ci ritroveremo dove eterno splende il sol.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323850" y="4581525"/>
            <a:ext cx="8820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6901" name="Text Box 5"/>
          <p:cNvSpPr txBox="1">
            <a:spLocks noChangeArrowheads="1"/>
          </p:cNvSpPr>
          <p:nvPr/>
        </p:nvSpPr>
        <p:spPr bwMode="auto">
          <a:xfrm>
            <a:off x="395288" y="4652963"/>
            <a:ext cx="8748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6902" name="Text Box 6"/>
          <p:cNvSpPr txBox="1">
            <a:spLocks noChangeArrowheads="1"/>
          </p:cNvSpPr>
          <p:nvPr/>
        </p:nvSpPr>
        <p:spPr bwMode="auto">
          <a:xfrm>
            <a:off x="5724525" y="4221163"/>
            <a:ext cx="3095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6904" name="Text Box 8"/>
          <p:cNvSpPr txBox="1">
            <a:spLocks noChangeArrowheads="1"/>
          </p:cNvSpPr>
          <p:nvPr/>
        </p:nvSpPr>
        <p:spPr bwMode="auto">
          <a:xfrm>
            <a:off x="611188" y="4508500"/>
            <a:ext cx="806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6905" name="Text Box 9"/>
          <p:cNvSpPr txBox="1">
            <a:spLocks noChangeArrowheads="1"/>
          </p:cNvSpPr>
          <p:nvPr/>
        </p:nvSpPr>
        <p:spPr bwMode="auto">
          <a:xfrm>
            <a:off x="4932363" y="476250"/>
            <a:ext cx="42116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6907" name="Text Box 11"/>
          <p:cNvSpPr txBox="1">
            <a:spLocks noChangeArrowheads="1"/>
          </p:cNvSpPr>
          <p:nvPr/>
        </p:nvSpPr>
        <p:spPr bwMode="auto">
          <a:xfrm>
            <a:off x="250825" y="5084763"/>
            <a:ext cx="871378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Questo è il grande e primo comandamento.</a:t>
            </a:r>
          </a:p>
        </p:txBody>
      </p:sp>
      <p:pic>
        <p:nvPicPr>
          <p:cNvPr id="56328" name="Picture 13" descr="v06_p2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1138"/>
            <a:ext cx="4986338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4" name="Text Box 4"/>
          <p:cNvSpPr txBox="1">
            <a:spLocks noChangeArrowheads="1"/>
          </p:cNvSpPr>
          <p:nvPr/>
        </p:nvSpPr>
        <p:spPr bwMode="auto">
          <a:xfrm>
            <a:off x="323850" y="4581525"/>
            <a:ext cx="8820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25" name="Text Box 5"/>
          <p:cNvSpPr txBox="1">
            <a:spLocks noChangeArrowheads="1"/>
          </p:cNvSpPr>
          <p:nvPr/>
        </p:nvSpPr>
        <p:spPr bwMode="auto">
          <a:xfrm>
            <a:off x="395288" y="4652963"/>
            <a:ext cx="8748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26" name="Text Box 6"/>
          <p:cNvSpPr txBox="1">
            <a:spLocks noChangeArrowheads="1"/>
          </p:cNvSpPr>
          <p:nvPr/>
        </p:nvSpPr>
        <p:spPr bwMode="auto">
          <a:xfrm>
            <a:off x="5724525" y="4221163"/>
            <a:ext cx="3095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27" name="Text Box 7"/>
          <p:cNvSpPr txBox="1">
            <a:spLocks noChangeArrowheads="1"/>
          </p:cNvSpPr>
          <p:nvPr/>
        </p:nvSpPr>
        <p:spPr bwMode="auto">
          <a:xfrm>
            <a:off x="900113" y="2924175"/>
            <a:ext cx="741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28" name="Text Box 8"/>
          <p:cNvSpPr txBox="1">
            <a:spLocks noChangeArrowheads="1"/>
          </p:cNvSpPr>
          <p:nvPr/>
        </p:nvSpPr>
        <p:spPr bwMode="auto">
          <a:xfrm>
            <a:off x="611188" y="4508500"/>
            <a:ext cx="806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29" name="Text Box 9"/>
          <p:cNvSpPr txBox="1">
            <a:spLocks noChangeArrowheads="1"/>
          </p:cNvSpPr>
          <p:nvPr/>
        </p:nvSpPr>
        <p:spPr bwMode="auto">
          <a:xfrm>
            <a:off x="4932363" y="476250"/>
            <a:ext cx="42116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31" name="Text Box 11"/>
          <p:cNvSpPr txBox="1">
            <a:spLocks noChangeArrowheads="1"/>
          </p:cNvSpPr>
          <p:nvPr/>
        </p:nvSpPr>
        <p:spPr bwMode="auto">
          <a:xfrm>
            <a:off x="214313" y="714375"/>
            <a:ext cx="3857625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secondo poi è simile a quello: “Amerai il tuo prossimo come te stesso”.</a:t>
            </a:r>
          </a:p>
        </p:txBody>
      </p:sp>
      <p:pic>
        <p:nvPicPr>
          <p:cNvPr id="57353" name="Picture 12" descr="v05_p3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0"/>
            <a:ext cx="4697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8" name="Text Box 4"/>
          <p:cNvSpPr txBox="1">
            <a:spLocks noChangeArrowheads="1"/>
          </p:cNvSpPr>
          <p:nvPr/>
        </p:nvSpPr>
        <p:spPr bwMode="auto">
          <a:xfrm>
            <a:off x="323850" y="4581525"/>
            <a:ext cx="8820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49" name="Text Box 5"/>
          <p:cNvSpPr txBox="1">
            <a:spLocks noChangeArrowheads="1"/>
          </p:cNvSpPr>
          <p:nvPr/>
        </p:nvSpPr>
        <p:spPr bwMode="auto">
          <a:xfrm>
            <a:off x="395288" y="4652963"/>
            <a:ext cx="8748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50" name="Text Box 6"/>
          <p:cNvSpPr txBox="1">
            <a:spLocks noChangeArrowheads="1"/>
          </p:cNvSpPr>
          <p:nvPr/>
        </p:nvSpPr>
        <p:spPr bwMode="auto">
          <a:xfrm>
            <a:off x="5724525" y="4221163"/>
            <a:ext cx="3095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51" name="Text Box 7"/>
          <p:cNvSpPr txBox="1">
            <a:spLocks noChangeArrowheads="1"/>
          </p:cNvSpPr>
          <p:nvPr/>
        </p:nvSpPr>
        <p:spPr bwMode="auto">
          <a:xfrm>
            <a:off x="900113" y="2924175"/>
            <a:ext cx="741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52" name="Text Box 8"/>
          <p:cNvSpPr txBox="1">
            <a:spLocks noChangeArrowheads="1"/>
          </p:cNvSpPr>
          <p:nvPr/>
        </p:nvSpPr>
        <p:spPr bwMode="auto">
          <a:xfrm>
            <a:off x="611188" y="4508500"/>
            <a:ext cx="8064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53" name="Text Box 9"/>
          <p:cNvSpPr txBox="1">
            <a:spLocks noChangeArrowheads="1"/>
          </p:cNvSpPr>
          <p:nvPr/>
        </p:nvSpPr>
        <p:spPr bwMode="auto">
          <a:xfrm>
            <a:off x="4932363" y="476250"/>
            <a:ext cx="42116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54" name="Text Box 10"/>
          <p:cNvSpPr txBox="1">
            <a:spLocks noChangeArrowheads="1"/>
          </p:cNvSpPr>
          <p:nvPr/>
        </p:nvSpPr>
        <p:spPr bwMode="auto">
          <a:xfrm>
            <a:off x="395288" y="1916113"/>
            <a:ext cx="84248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55" name="Text Box 11"/>
          <p:cNvSpPr txBox="1">
            <a:spLocks noChangeArrowheads="1"/>
          </p:cNvSpPr>
          <p:nvPr/>
        </p:nvSpPr>
        <p:spPr bwMode="auto">
          <a:xfrm>
            <a:off x="395288" y="4581525"/>
            <a:ext cx="84248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 questi due comandamenti dipendono tutta la Legge e i Profeti».</a:t>
            </a:r>
          </a:p>
        </p:txBody>
      </p:sp>
      <p:pic>
        <p:nvPicPr>
          <p:cNvPr id="58378" name="Picture 12" descr="v05_p3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0350"/>
            <a:ext cx="58324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http://localhost/download/immagini/12_TO_A/30T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0"/>
            <a:ext cx="45720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939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:\01 Disegni da copiare\Santi\Allucio Stefanelli col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0"/>
            <a:ext cx="471487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it-IT" dirty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3"/>
          <p:cNvSpPr>
            <a:spLocks noChangeArrowheads="1" noChangeShapeType="1" noTextEdit="1"/>
          </p:cNvSpPr>
          <p:nvPr/>
        </p:nvSpPr>
        <p:spPr bwMode="auto">
          <a:xfrm>
            <a:off x="785813" y="2643188"/>
            <a:ext cx="7215187" cy="2714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Se mi accogli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 le mani non ho niente, spero che mi accoglierai: chiedo solo di restare accanto a te. Sono ricco solamente dell'amore che mi dai; è per quelli che non l'hanno avuto mai.</a:t>
            </a:r>
          </a:p>
        </p:txBody>
      </p:sp>
      <p:pic>
        <p:nvPicPr>
          <p:cNvPr id="65539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519363"/>
            <a:ext cx="2928937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946275"/>
            <a:ext cx="51435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5750" y="0"/>
            <a:ext cx="88582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quando in ciel dei santi tuoi la grande schiera arriverà, o Signor, come vorrei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ci fosse un posto per me.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587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0"/>
            <a:ext cx="89296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 m'accogli, mio Signore, altro non ti chiederò: e per sempre la tua strada la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14875" y="1214438"/>
            <a:ext cx="442912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mia strada resterà, nella gioia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dolore,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fino a 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 vorrai,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 la mano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nella tua camminerò.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63" y="0"/>
            <a:ext cx="864393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Io ti prego con il cuore, so che tu mi ascolterai: tieni forte la mia fede più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mai. Tieni accesa la mia luce fino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 giorno che tu sai: con i miei fratelli incontro a te verrò.</a:t>
            </a:r>
          </a:p>
        </p:txBody>
      </p:sp>
      <p:pic>
        <p:nvPicPr>
          <p:cNvPr id="67587" name="Picture 12" descr="http://tillilh9821.altervista.org/albums/userpics/10001/fractalRoses_by_love1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2500313"/>
            <a:ext cx="4611687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587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0"/>
            <a:ext cx="89296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 m'accogli, mio Signore, altro non ti chiederò: e per sempre la tua strada la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14875" y="1214438"/>
            <a:ext cx="442912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mia strada resterà, nella gioia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dolore,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fino a 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 vorrai,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 la mano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nella tua camminerò.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it-IT" sz="4400">
                <a:latin typeface="Times New Roman" pitchFamily="18" charset="0"/>
                <a:cs typeface="Times New Roman" pitchFamily="18" charset="0"/>
              </a:rPr>
              <a:t>Il Signore sia con voi.</a:t>
            </a:r>
            <a:endParaRPr lang="it-IT" sz="4400"/>
          </a:p>
          <a:p>
            <a:pPr algn="just" eaLnBrk="0" hangingPunct="0"/>
            <a:r>
              <a:rPr lang="it-IT" sz="4400" b="1">
                <a:latin typeface="Times New Roman" pitchFamily="18" charset="0"/>
                <a:cs typeface="Times New Roman" pitchFamily="18" charset="0"/>
              </a:rPr>
              <a:t>E con il tuo spirito. </a:t>
            </a:r>
            <a:endParaRPr lang="it-IT" sz="4400"/>
          </a:p>
          <a:p>
            <a:pPr algn="just" eaLnBrk="0" hangingPunct="0"/>
            <a:endParaRPr lang="it-IT" sz="44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it-IT" sz="4400">
                <a:latin typeface="Times New Roman" pitchFamily="18" charset="0"/>
                <a:cs typeface="Times New Roman" pitchFamily="18" charset="0"/>
              </a:rPr>
              <a:t>In alto i nostri cuori.</a:t>
            </a:r>
            <a:endParaRPr lang="it-IT" sz="4400"/>
          </a:p>
          <a:p>
            <a:pPr algn="just" eaLnBrk="0" hangingPunct="0"/>
            <a:r>
              <a:rPr lang="it-IT" sz="4400" b="1">
                <a:latin typeface="Times New Roman" pitchFamily="18" charset="0"/>
                <a:cs typeface="Times New Roman" pitchFamily="18" charset="0"/>
              </a:rPr>
              <a:t>Sono rivolti al Signore. </a:t>
            </a:r>
            <a:endParaRPr lang="it-IT" sz="4400"/>
          </a:p>
          <a:p>
            <a:pPr algn="just" eaLnBrk="0" hangingPunct="0"/>
            <a:endParaRPr lang="it-IT" sz="44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it-IT" sz="4400">
                <a:latin typeface="Times New Roman" pitchFamily="18" charset="0"/>
                <a:cs typeface="Times New Roman" pitchFamily="18" charset="0"/>
              </a:rPr>
              <a:t>Rendiamo grazie al Signore nostro Dio.</a:t>
            </a:r>
            <a:endParaRPr lang="it-IT" sz="4400"/>
          </a:p>
          <a:p>
            <a:pPr algn="just" eaLnBrk="0" hangingPunct="0"/>
            <a:r>
              <a:rPr lang="it-IT" sz="4400" b="1">
                <a:cs typeface="Times New Roman" pitchFamily="18" charset="0"/>
              </a:rPr>
              <a:t>È</a:t>
            </a:r>
            <a:r>
              <a:rPr lang="it-IT" sz="4400" b="1">
                <a:latin typeface="Times New Roman" pitchFamily="18" charset="0"/>
                <a:cs typeface="Times New Roman" pitchFamily="18" charset="0"/>
              </a:rPr>
              <a:t> cosa buona e giusta. </a:t>
            </a:r>
            <a:endParaRPr lang="it-IT" sz="4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fd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9" descr="lu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643712" cy="255428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fd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028" descr="resus8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fd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rodolfopapa.it/images/galleria/pittura/B029%20GIUDIZIO%20UNIVERS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1713"/>
            <a:ext cx="91440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50" y="0"/>
            <a:ext cx="88582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quando in ciel risuonerà la tromba che tutti chiamerà, o Signore, come vorrei che ci fosse un posto per me.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23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9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/>
              <a:t>La pace, la carità e la fede </a:t>
            </a:r>
            <a:endParaRPr lang="it-IT" sz="4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 smtClean="0"/>
              <a:t>da </a:t>
            </a:r>
            <a:r>
              <a:rPr lang="it-IT" sz="4000" dirty="0"/>
              <a:t>parte di Dio Padre </a:t>
            </a:r>
            <a:endParaRPr lang="it-IT" sz="40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 smtClean="0"/>
              <a:t>e </a:t>
            </a:r>
            <a:r>
              <a:rPr lang="it-IT" sz="4000" dirty="0"/>
              <a:t>del Signore nostro Gesù Cristo siano con tutti voi. </a:t>
            </a:r>
            <a:r>
              <a:rPr lang="it-IT" sz="4000" dirty="0" smtClean="0">
                <a:latin typeface="Calibri" pitchFamily="34" charset="0"/>
              </a:rPr>
              <a:t>     </a:t>
            </a:r>
            <a:endParaRPr lang="it-IT" sz="4000" dirty="0"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0116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3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865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3055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8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4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mia grandissima colpa,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047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WordArt 1" descr="Carta"/>
          <p:cNvSpPr>
            <a:spLocks noChangeArrowheads="1" noChangeShapeType="1" noTextEdit="1"/>
          </p:cNvSpPr>
          <p:nvPr/>
        </p:nvSpPr>
        <p:spPr bwMode="auto">
          <a:xfrm>
            <a:off x="1071563" y="785813"/>
            <a:ext cx="6786562" cy="5643562"/>
          </a:xfrm>
          <a:prstGeom prst="rect">
            <a:avLst/>
          </a:prstGeom>
        </p:spPr>
        <p:txBody>
          <a:bodyPr wrap="none" fromWordArt="1">
            <a:prstTxWarp prst="textDeflateInflate">
              <a:avLst>
                <a:gd name="adj" fmla="val 28028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107763" dir="13500000" sx="75000" sy="75000" algn="tl" rotWithShape="0">
                    <a:srgbClr val="C7DFD3">
                      <a:alpha val="50000"/>
                    </a:srgbClr>
                  </a:outerShdw>
                </a:effectLst>
                <a:latin typeface="Cooper Black"/>
              </a:rPr>
              <a:t>ECCOMI  MANDA  ME</a:t>
            </a:r>
          </a:p>
        </p:txBody>
      </p:sp>
      <p:pic>
        <p:nvPicPr>
          <p:cNvPr id="99331" name="Picture 2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571750"/>
            <a:ext cx="3219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" descr="http://www.geocities.com/comunistasdeconselhos/contrapor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909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2071688" y="214313"/>
            <a:ext cx="6786562" cy="3170237"/>
          </a:xfrm>
          <a:prstGeom prst="rect">
            <a:avLst/>
          </a:prstGeom>
          <a:solidFill>
            <a:srgbClr val="FFFFFF">
              <a:alpha val="85098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Se le ore di una vita vuota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ti regalano soltanto solitudine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e i tuoi giorni sono tutti uguali,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M:\09 Presentazioni\Immagin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357158" y="1643050"/>
            <a:ext cx="4929222" cy="30469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per mettere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la ali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hai bisogno di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qualcosa in più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113"/>
            <a:ext cx="4500562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C:\Documents and Settings\adriano\Documenti\Immagini\acr\acr-enr_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85875" y="0"/>
            <a:ext cx="6858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</a:rPr>
              <a:t>Se gli amici servono soltanto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</a:rPr>
              <a:t>a passare in allegria ore inutili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Dio, Padre buono,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che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ci perdona sempre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quando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siamo pentiti di vero cuore, abbia misericordia di noi,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perdoni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 nostri peccati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9685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Immagine 2" descr="Immagin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ttangolo 1"/>
          <p:cNvSpPr>
            <a:spLocks noChangeArrowheads="1"/>
          </p:cNvSpPr>
          <p:nvPr/>
        </p:nvSpPr>
        <p:spPr bwMode="auto">
          <a:xfrm>
            <a:off x="500063" y="1214438"/>
            <a:ext cx="76438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i problemi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intanto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son più grandi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Immagine 2" descr="Immagin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2214563" y="642938"/>
            <a:ext cx="578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tu cerchi di scappare....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ma dove corri, che farai?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1857375" y="428625"/>
            <a:ext cx="478631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Lui è lì che aspetta 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tu cantando gli dirai: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7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ttangolo 2"/>
          <p:cNvSpPr>
            <a:spLocks noChangeArrowheads="1"/>
          </p:cNvSpPr>
          <p:nvPr/>
        </p:nvSpPr>
        <p:spPr bwMode="auto">
          <a:xfrm>
            <a:off x="1143000" y="214313"/>
            <a:ext cx="6929438" cy="1323975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Eccomi Signore, manda me!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piccolo seme,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5" descr="7%20g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ttangolo 2"/>
          <p:cNvSpPr>
            <a:spLocks noChangeArrowheads="1"/>
          </p:cNvSpPr>
          <p:nvPr/>
        </p:nvSpPr>
        <p:spPr bwMode="auto">
          <a:xfrm>
            <a:off x="2000250" y="285750"/>
            <a:ext cx="5429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vuoi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grandi frutti io darò!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M:\09 Presentazioni\Immagin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2428875" y="285750"/>
            <a:ext cx="4286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Eccoci, Signore, manda noi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piccoli semi,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Immag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1071563" y="4143375"/>
            <a:ext cx="4572000" cy="1938338"/>
          </a:xfrm>
          <a:prstGeom prst="rect">
            <a:avLst/>
          </a:prstGeom>
          <a:solidFill>
            <a:srgbClr val="953735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 se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 grandi frutti noi daremo!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1"/>
          <p:cNvSpPr>
            <a:spLocks noChangeArrowheads="1"/>
          </p:cNvSpPr>
          <p:nvPr/>
        </p:nvSpPr>
        <p:spPr bwMode="auto">
          <a:xfrm>
            <a:off x="1285875" y="1143000"/>
            <a:ext cx="22145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Tu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noi!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Manda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noi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vuoi!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Times New Roman" pitchFamily="18" charset="0"/>
            </a:endParaRPr>
          </a:p>
        </p:txBody>
      </p:sp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Immagine 2" descr="Immagin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3" y="1905000"/>
            <a:ext cx="80724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Fai silenzio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dentro alla tua vita: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scoprirai che l'amore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</a:rPr>
              <a:t>chiama sempre per nome.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http://foto.fizteh.ru/foto/galleries/stopthemoment/stopthemoment_5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ttangolo 2"/>
          <p:cNvSpPr>
            <a:spLocks noChangeArrowheads="1"/>
          </p:cNvSpPr>
          <p:nvPr/>
        </p:nvSpPr>
        <p:spPr bwMode="auto">
          <a:xfrm>
            <a:off x="3143250" y="0"/>
            <a:ext cx="6000750" cy="2554288"/>
          </a:xfrm>
          <a:prstGeom prst="rect">
            <a:avLst/>
          </a:prstGeom>
          <a:solidFill>
            <a:srgbClr val="FFC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Non aver paura di rischiare: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quello che tu perderai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lo riavrai in quantità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2196</Words>
  <Application>Microsoft Office PowerPoint</Application>
  <PresentationFormat>Presentazione su schermo (4:3)</PresentationFormat>
  <Paragraphs>354</Paragraphs>
  <Slides>114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15</vt:i4>
      </vt:variant>
      <vt:variant>
        <vt:lpstr>Titoli diapositive</vt:lpstr>
      </vt:variant>
      <vt:variant>
        <vt:i4>114</vt:i4>
      </vt:variant>
    </vt:vector>
  </HeadingPairs>
  <TitlesOfParts>
    <vt:vector size="129" baseType="lpstr">
      <vt:lpstr>Tema di Office</vt:lpstr>
      <vt:lpstr>Struttura predefinita</vt:lpstr>
      <vt:lpstr>1_En blanco</vt:lpstr>
      <vt:lpstr>3_Struttura predefinita</vt:lpstr>
      <vt:lpstr>4_Tema di Office</vt:lpstr>
      <vt:lpstr>3_En blanco</vt:lpstr>
      <vt:lpstr>6_Tema di Office</vt:lpstr>
      <vt:lpstr>7_Tema di Office</vt:lpstr>
      <vt:lpstr>1_Struttura predefinita</vt:lpstr>
      <vt:lpstr>3_Tema di Office</vt:lpstr>
      <vt:lpstr>4_Struttura predefinita</vt:lpstr>
      <vt:lpstr>2_Struttura predefinita</vt:lpstr>
      <vt:lpstr>18_Tema di Office</vt:lpstr>
      <vt:lpstr>5_Tema di Office</vt:lpstr>
      <vt:lpstr>2_En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oreste</dc:creator>
  <cp:lastModifiedBy>Me</cp:lastModifiedBy>
  <cp:revision>52</cp:revision>
  <dcterms:created xsi:type="dcterms:W3CDTF">2007-10-18T06:55:30Z</dcterms:created>
  <dcterms:modified xsi:type="dcterms:W3CDTF">2014-10-22T17:31:27Z</dcterms:modified>
</cp:coreProperties>
</file>